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71" r:id="rId7"/>
    <p:sldId id="264" r:id="rId8"/>
    <p:sldId id="270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6039" y="1043365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咱人在地面上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All People That on Earth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4264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救主耶穌復活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咱得賞賜極闊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Lan-tit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-su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Our Savior rose again,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Wide is His saving grace;</a:t>
            </a:r>
          </a:p>
        </p:txBody>
      </p:sp>
    </p:spTree>
    <p:extLst>
      <p:ext uri="{BB962C8B-B14F-4D97-AF65-F5344CB8AC3E}">
        <p14:creationId xmlns:p14="http://schemas.microsoft.com/office/powerpoint/2010/main" val="925762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516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這大福氣耶穌捨施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Che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使咱享受不息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hiong-siu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sacrificed His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heav’nly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joy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Our sorrows to efface.</a:t>
            </a:r>
          </a:p>
        </p:txBody>
      </p:sp>
    </p:spTree>
    <p:extLst>
      <p:ext uri="{BB962C8B-B14F-4D97-AF65-F5344CB8AC3E}">
        <p14:creationId xmlns:p14="http://schemas.microsoft.com/office/powerpoint/2010/main" val="124905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4046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6.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耶穌極大功勞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衆人都可倚靠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Cheng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long 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oa-kho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6.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Boundless His virtue is,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All men can trust His Word,</a:t>
            </a:r>
          </a:p>
        </p:txBody>
      </p:sp>
    </p:spTree>
    <p:extLst>
      <p:ext uri="{BB962C8B-B14F-4D97-AF65-F5344CB8AC3E}">
        <p14:creationId xmlns:p14="http://schemas.microsoft.com/office/powerpoint/2010/main" val="504249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0786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就與天使歡喜服事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Chiu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hok-sai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來敬救主耶穌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Lai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with the angels serve Him well,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worship Christ the Lord.</a:t>
            </a:r>
          </a:p>
        </p:txBody>
      </p:sp>
    </p:spTree>
    <p:extLst>
      <p:ext uri="{BB962C8B-B14F-4D97-AF65-F5344CB8AC3E}">
        <p14:creationId xmlns:p14="http://schemas.microsoft.com/office/powerpoint/2010/main" val="4062723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4768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咱人在地面上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Lan lang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toe- bin-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當學天使的樣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oh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e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All people on the earth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Must echo heaven’s song,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780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歡喜稱呼救主耶穌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將新的歌來唱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sin 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Extolling Jesus Christ the Lord,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New songs in praise prolong.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1529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福氣權能富貴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koan-leng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hu-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永與耶穌相隨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so   sa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-sui,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May blessing,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honour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 His through time unseen;</a:t>
            </a:r>
          </a:p>
        </p:txBody>
      </p:sp>
    </p:spTree>
    <p:extLst>
      <p:ext uri="{BB962C8B-B14F-4D97-AF65-F5344CB8AC3E}">
        <p14:creationId xmlns:p14="http://schemas.microsoft.com/office/powerpoint/2010/main" val="3148901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1393" y="300798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功勞齊全極大榮光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Kong- lo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chiau-chng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坐在極高座位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Che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koai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cho-ui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Virtue complete in glory bright,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reigns on high supreme.   </a:t>
            </a:r>
          </a:p>
        </p:txBody>
      </p:sp>
    </p:spTree>
    <p:extLst>
      <p:ext uri="{BB962C8B-B14F-4D97-AF65-F5344CB8AC3E}">
        <p14:creationId xmlns:p14="http://schemas.microsoft.com/office/powerpoint/2010/main" val="3447931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7503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千千萬萬天使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Chheng-chheng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ban-ban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同心一意敬拜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Tang-sim chit-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-pai,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myriad angel host,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Their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heav’nly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worship sing:</a:t>
            </a:r>
          </a:p>
        </p:txBody>
      </p:sp>
    </p:spTree>
    <p:extLst>
      <p:ext uri="{BB962C8B-B14F-4D97-AF65-F5344CB8AC3E}">
        <p14:creationId xmlns:p14="http://schemas.microsoft.com/office/powerpoint/2010/main" val="2145232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4264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因為耶穌替人受苦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In-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siu-kho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天使攏總服事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long-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hok-sai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 Jesus came and died for men;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Angels their homage bring.</a:t>
            </a:r>
          </a:p>
        </p:txBody>
      </p:sp>
    </p:spTree>
    <p:extLst>
      <p:ext uri="{BB962C8B-B14F-4D97-AF65-F5344CB8AC3E}">
        <p14:creationId xmlns:p14="http://schemas.microsoft.com/office/powerpoint/2010/main" val="2658169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289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衆人應該和好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-kai ho-ho,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熱心大聲讚美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sim toa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o-  lo.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Mankind must dwell in peace,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Their zealous songs proclaim</a:t>
            </a:r>
          </a:p>
        </p:txBody>
      </p:sp>
    </p:spTree>
    <p:extLst>
      <p:ext uri="{BB962C8B-B14F-4D97-AF65-F5344CB8AC3E}">
        <p14:creationId xmlns:p14="http://schemas.microsoft.com/office/powerpoint/2010/main" val="2363017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8270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耶穌救咱擔當災難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祂死親像羊羔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chhin-chhiu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-ko.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Christ who bore their burden sore,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As lamb of God was slain.</a:t>
            </a:r>
          </a:p>
        </p:txBody>
      </p:sp>
    </p:spTree>
    <p:extLst>
      <p:ext uri="{BB962C8B-B14F-4D97-AF65-F5344CB8AC3E}">
        <p14:creationId xmlns:p14="http://schemas.microsoft.com/office/powerpoint/2010/main" val="202925177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1464</TotalTime>
  <Words>520</Words>
  <Application>Microsoft Office PowerPoint</Application>
  <PresentationFormat>Widescreen</PresentationFormat>
  <Paragraphs>85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Century Gothic</vt:lpstr>
      <vt:lpstr>Wingdings 3</vt:lpstr>
      <vt:lpstr>Wisp</vt:lpstr>
      <vt:lpstr>咱人在地面上 All People That on Earth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200</cp:revision>
  <dcterms:created xsi:type="dcterms:W3CDTF">2020-01-10T06:25:13Z</dcterms:created>
  <dcterms:modified xsi:type="dcterms:W3CDTF">2020-09-16T03:10:38Z</dcterms:modified>
</cp:coreProperties>
</file>